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4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398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265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428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897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77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334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1254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826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1563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26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8962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64B7C-86ED-4539-BDB3-5E858B434F21}" type="datetimeFigureOut">
              <a:rPr lang="ko-KR" altLang="en-US" smtClean="0"/>
              <a:t>2014-09-15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32BBD-E9DB-4CFE-93D2-ADCC0E12612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361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483768" y="2780928"/>
            <a:ext cx="453650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lnSpc>
                <a:spcPct val="150000"/>
              </a:lnSpc>
            </a:pP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1. </a:t>
            </a:r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행 사 명 </a:t>
            </a:r>
            <a:r>
              <a:rPr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2014 </a:t>
            </a:r>
            <a:r>
              <a:rPr lang="ko-KR" altLang="en-US" sz="1400" dirty="0" err="1">
                <a:latin typeface="HY울릉도M" panose="02030600000101010101" pitchFamily="18" charset="-127"/>
                <a:ea typeface="HY울릉도M" panose="02030600000101010101" pitchFamily="18" charset="-127"/>
              </a:rPr>
              <a:t>전남노회장배</a:t>
            </a:r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교역자 탁구대회</a:t>
            </a:r>
            <a:endParaRPr lang="ko-KR" altLang="en-US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2. </a:t>
            </a:r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일 시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2014</a:t>
            </a:r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년 </a:t>
            </a:r>
            <a:r>
              <a:rPr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10</a:t>
            </a:r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월 </a:t>
            </a:r>
            <a:r>
              <a:rPr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9</a:t>
            </a:r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일</a:t>
            </a:r>
            <a:r>
              <a:rPr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(</a:t>
            </a:r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목</a:t>
            </a:r>
            <a:r>
              <a:rPr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) </a:t>
            </a:r>
            <a:r>
              <a:rPr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12:00 ~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17:00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            (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경기시간은 별도로 공지함</a:t>
            </a:r>
            <a:r>
              <a:rPr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)</a:t>
            </a:r>
            <a:endParaRPr lang="ko-KR" altLang="en-US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3. </a:t>
            </a:r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장 </a:t>
            </a:r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소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광주풍향초등학교 체육관</a:t>
            </a:r>
            <a:endParaRPr lang="ko-KR" altLang="en-US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4. </a:t>
            </a:r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참가대상</a:t>
            </a:r>
            <a:r>
              <a:rPr lang="ko-KR" altLang="en-US" sz="1400" dirty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전남노회 소속 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교회 교역자</a:t>
            </a:r>
            <a:endParaRPr lang="en-US" altLang="ko-KR" sz="1400" dirty="0" smtClean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5. </a:t>
            </a:r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참가종목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단식 및 복식</a:t>
            </a:r>
            <a:endParaRPr lang="ko-KR" altLang="en-US" sz="1400" dirty="0"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6. </a:t>
            </a:r>
            <a:r>
              <a:rPr lang="ko-KR" altLang="en-US" sz="1400" b="1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참 가 비 </a:t>
            </a:r>
            <a:r>
              <a:rPr lang="en-US" altLang="ko-KR" sz="1400" dirty="0"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400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없음</a:t>
            </a:r>
          </a:p>
          <a:p>
            <a:pPr fontAlgn="base">
              <a:lnSpc>
                <a:spcPct val="150000"/>
              </a:lnSpc>
            </a:pP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7. </a:t>
            </a:r>
            <a:r>
              <a:rPr lang="ko-KR" altLang="en-US" sz="14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신청 </a:t>
            </a:r>
            <a:r>
              <a:rPr lang="en-US" altLang="ko-KR" sz="1400" dirty="0" smtClean="0">
                <a:solidFill>
                  <a:schemeClr val="accent1">
                    <a:lumMod val="50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: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전남노회 홈페이지</a:t>
            </a:r>
            <a:endParaRPr lang="en-US" altLang="ko-KR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          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전남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CE</a:t>
            </a:r>
            <a:r>
              <a:rPr lang="ko-KR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회장 김영삼집사</a:t>
            </a:r>
            <a:r>
              <a:rPr lang="en-US" altLang="ko-KR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(010-2607-9328)</a:t>
            </a:r>
            <a:endParaRPr lang="ko-KR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pic>
        <p:nvPicPr>
          <p:cNvPr id="2050" name="Picture 2" descr="http://cfile205.uf.daum.net/image/2119014B51C13DFC0FA18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8" y="548680"/>
            <a:ext cx="2765869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file201.uf.daum.net/image/0171B64B51C13DFB2A900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086" y="604047"/>
            <a:ext cx="2692535" cy="203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file204.uf.daum.net/image/2114B64B51C13DFC13215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863136"/>
            <a:ext cx="2176357" cy="287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cfile232.uf.daum.net/image/015F5D4B51C13DFD34A0E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2" y="3780210"/>
            <a:ext cx="2327250" cy="3077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34"/>
          <p:cNvSpPr txBox="1">
            <a:spLocks noChangeArrowheads="1"/>
          </p:cNvSpPr>
          <p:nvPr/>
        </p:nvSpPr>
        <p:spPr bwMode="auto">
          <a:xfrm>
            <a:off x="539552" y="188640"/>
            <a:ext cx="32403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제</a:t>
            </a:r>
            <a:r>
              <a:rPr lang="en-US" altLang="ko-KR" sz="2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28</a:t>
            </a:r>
            <a:r>
              <a:rPr lang="ko-KR" altLang="en-US" sz="2400" dirty="0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회 </a:t>
            </a:r>
            <a:r>
              <a:rPr lang="ko-KR" altLang="en-US" sz="2400" dirty="0" err="1" smtClean="0">
                <a:solidFill>
                  <a:srgbClr val="C00000"/>
                </a:solidFill>
                <a:latin typeface="HY헤드라인M" pitchFamily="18" charset="-127"/>
                <a:ea typeface="HY헤드라인M" pitchFamily="18" charset="-127"/>
              </a:rPr>
              <a:t>전남노회장배</a:t>
            </a:r>
            <a:endParaRPr lang="ko-KR" altLang="en-US" sz="2400" dirty="0">
              <a:solidFill>
                <a:srgbClr val="C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3182154" y="107921"/>
            <a:ext cx="5782334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ko-KR" altLang="en-US" sz="3200" dirty="0" smtClean="0">
                <a:solidFill>
                  <a:schemeClr val="accent4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교회연합 한마음 체육대회</a:t>
            </a:r>
            <a:endParaRPr lang="ko-KR" altLang="en-US" sz="3200" dirty="0">
              <a:solidFill>
                <a:schemeClr val="accent4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412385" y="1268760"/>
            <a:ext cx="4322016" cy="1354217"/>
          </a:xfrm>
          <a:prstGeom prst="rect">
            <a:avLst/>
          </a:prstGeom>
          <a:solidFill>
            <a:schemeClr val="accent2">
              <a:lumMod val="40000"/>
              <a:lumOff val="60000"/>
              <a:alpha val="52000"/>
            </a:schemeClr>
          </a:solidFill>
          <a:ln cap="rnd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옛글B" panose="02030600000101010101" pitchFamily="18" charset="-127"/>
                <a:ea typeface="HY옛글B" panose="02030600000101010101" pitchFamily="18" charset="-127"/>
              </a:rPr>
              <a:t>2014 </a:t>
            </a:r>
            <a:r>
              <a:rPr lang="ko-KR" altLang="en-US" sz="2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옛글B" panose="02030600000101010101" pitchFamily="18" charset="-127"/>
                <a:ea typeface="HY옛글B" panose="02030600000101010101" pitchFamily="18" charset="-127"/>
              </a:rPr>
              <a:t>전남노회장배</a:t>
            </a:r>
            <a:endParaRPr lang="en-US" altLang="ko-KR" sz="28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옛글B" panose="02030600000101010101" pitchFamily="18" charset="-127"/>
              <a:ea typeface="HY옛글B" panose="02030600000101010101" pitchFamily="18" charset="-127"/>
            </a:endParaRPr>
          </a:p>
          <a:p>
            <a:pPr algn="ctr"/>
            <a:endParaRPr lang="en-US" altLang="ko-KR" sz="10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옛글B" panose="02030600000101010101" pitchFamily="18" charset="-127"/>
              <a:ea typeface="HY옛글B" panose="02030600000101010101" pitchFamily="18" charset="-127"/>
            </a:endParaRPr>
          </a:p>
          <a:p>
            <a:pPr algn="ctr"/>
            <a:r>
              <a:rPr lang="ko-KR" altLang="en-US" sz="4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옛글B" panose="02030600000101010101" pitchFamily="18" charset="-127"/>
                <a:ea typeface="HY옛글B" panose="02030600000101010101" pitchFamily="18" charset="-127"/>
              </a:rPr>
              <a:t>교역자 탁구대회</a:t>
            </a:r>
            <a:endParaRPr lang="ko-KR" altLang="en-US" sz="44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옛글B" panose="02030600000101010101" pitchFamily="18" charset="-127"/>
              <a:ea typeface="HY옛글B" panose="02030600000101010101" pitchFamily="18" charset="-127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9231" y1="27195" x2="19231" y2="27195"/>
                        <a14:foregroundMark x1="21581" y1="24839" x2="21581" y2="24839"/>
                        <a14:foregroundMark x1="30128" y1="23126" x2="30128" y2="23126"/>
                        <a14:foregroundMark x1="31624" y1="22698" x2="31624" y2="22698"/>
                        <a14:foregroundMark x1="32051" y1="22270" x2="32051" y2="22270"/>
                        <a14:foregroundMark x1="32051" y1="22056" x2="38462" y2="20128"/>
                        <a14:foregroundMark x1="41239" y1="19486" x2="42094" y2="19486"/>
                        <a14:foregroundMark x1="42949" y1="19272" x2="44231" y2="19058"/>
                        <a14:foregroundMark x1="48932" y1="18415" x2="50214" y2="18415"/>
                        <a14:foregroundMark x1="35043" y1="16060" x2="75214" y2="24839"/>
                        <a14:foregroundMark x1="43803" y1="12420" x2="71368" y2="18630"/>
                        <a14:foregroundMark x1="70299" y1="19914" x2="85043" y2="49036"/>
                        <a14:foregroundMark x1="80556" y1="26981" x2="86325" y2="43469"/>
                        <a14:foregroundMark x1="83547" y1="46467" x2="80769" y2="65096"/>
                        <a14:foregroundMark x1="78205" y1="41113" x2="80342" y2="58458"/>
                        <a14:foregroundMark x1="78205" y1="62955" x2="78205" y2="62955"/>
                        <a14:foregroundMark x1="78846" y1="66595" x2="78846" y2="66595"/>
                        <a14:foregroundMark x1="85256" y1="63169" x2="85256" y2="63169"/>
                        <a14:foregroundMark x1="86325" y1="55675" x2="86325" y2="55675"/>
                        <a14:foregroundMark x1="82051" y1="40471" x2="88462" y2="65096"/>
                        <a14:foregroundMark x1="71368" y1="59315" x2="87607" y2="71520"/>
                        <a14:foregroundMark x1="36538" y1="9422" x2="45299" y2="23126"/>
                        <a14:foregroundMark x1="20513" y1="18844" x2="29915" y2="33405"/>
                        <a14:foregroundMark x1="9402" y1="35546" x2="23504" y2="40257"/>
                        <a14:foregroundMark x1="15171" y1="29122" x2="27564" y2="37687"/>
                        <a14:foregroundMark x1="8547" y1="52463" x2="25000" y2="48608"/>
                        <a14:foregroundMark x1="9615" y1="44540" x2="23504" y2="44968"/>
                        <a14:foregroundMark x1="11325" y1="63597" x2="24786" y2="58244"/>
                        <a14:foregroundMark x1="17308" y1="57816" x2="17308" y2="57816"/>
                        <a14:foregroundMark x1="13462" y1="68522" x2="26068" y2="64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550" y="5949280"/>
            <a:ext cx="698306" cy="696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34"/>
          <p:cNvSpPr txBox="1">
            <a:spLocks noChangeArrowheads="1"/>
          </p:cNvSpPr>
          <p:nvPr/>
        </p:nvSpPr>
        <p:spPr bwMode="auto">
          <a:xfrm>
            <a:off x="3277782" y="6013535"/>
            <a:ext cx="20133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solidFill>
                  <a:schemeClr val="accent1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대한예수교장로회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3247195" y="6207695"/>
            <a:ext cx="45651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000" dirty="0" err="1">
                <a:solidFill>
                  <a:schemeClr val="tx2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전남노회기독청장년면려회</a:t>
            </a:r>
            <a:endParaRPr lang="ko-KR" altLang="en-US" sz="2000" dirty="0">
              <a:solidFill>
                <a:schemeClr val="tx2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367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89</Words>
  <Application>Microsoft Office PowerPoint</Application>
  <PresentationFormat>화면 슬라이드 쇼(4:3)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DB400T2A</dc:creator>
  <cp:lastModifiedBy>DB400T2A</cp:lastModifiedBy>
  <cp:revision>5</cp:revision>
  <dcterms:created xsi:type="dcterms:W3CDTF">2014-09-15T10:56:18Z</dcterms:created>
  <dcterms:modified xsi:type="dcterms:W3CDTF">2014-09-15T11:22:10Z</dcterms:modified>
</cp:coreProperties>
</file>